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70" r:id="rId6"/>
    <p:sldId id="272" r:id="rId7"/>
    <p:sldId id="273" r:id="rId8"/>
    <p:sldId id="274" r:id="rId9"/>
    <p:sldId id="275" r:id="rId10"/>
    <p:sldId id="276" r:id="rId11"/>
    <p:sldId id="277" r:id="rId12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398" autoAdjust="0"/>
  </p:normalViewPr>
  <p:slideViewPr>
    <p:cSldViewPr>
      <p:cViewPr varScale="1">
        <p:scale>
          <a:sx n="76" d="100"/>
          <a:sy n="76" d="100"/>
        </p:scale>
        <p:origin x="720" y="9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50A38848-325C-4585-A576-0C2D9484DE11}" type="datetime1">
              <a:rPr lang="ko-KR" altLang="en-US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2017-07-11</a:t>
            </a:fld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45ACAF8E-318A-4EFE-8633-D9E72ABCE0ED}" type="slidenum">
              <a:rPr lang="en-US" altLang="ko-KR">
                <a:latin typeface="malgun gothic" panose="020B0503020000020004" pitchFamily="50" charset="-127"/>
                <a:ea typeface="malgun gothic" panose="020B0503020000020004" pitchFamily="50" charset="-127"/>
              </a:rPr>
              <a:pPr algn="r" rtl="0"/>
              <a:t>‹#›</a:t>
            </a:fld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2B34C70B-81DE-478B-BC68-391D7A2B171D}" type="datetime1">
              <a:rPr lang="ko-KR" altLang="en-US" smtClean="0"/>
              <a:pPr/>
              <a:t>2017-07-11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EE2CF44-2B13-41B4-A334-1CDF534EEBBF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3084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4820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36126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altLang="ko-KR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908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21357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7" name="직사각형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5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8CE1086-A3BD-48EF-A323-678893A53D35}" type="datetime1">
              <a:rPr lang="ko-KR" altLang="en-US" smtClean="0"/>
              <a:pPr/>
              <a:t>2017-07-11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1524000" y="457199"/>
            <a:ext cx="7048500" cy="5638801"/>
          </a:xfrm>
        </p:spPr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EA4C49E-3278-403A-903E-EF3D15875233}" type="datetime1">
              <a:rPr lang="ko-KR" altLang="en-US" smtClean="0"/>
              <a:pPr/>
              <a:t>2017-07-11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 rtl="0"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 algn="l" rtl="0"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7B1F5DF-468D-4526-9AD3-FCEB4539BE9E}" type="datetime1">
              <a:rPr lang="ko-KR" altLang="en-US" smtClean="0"/>
              <a:pPr/>
              <a:t>2017-07-11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rtlCol="0" anchor="b">
            <a:normAutofit/>
          </a:bodyPr>
          <a:lstStyle>
            <a:lvl1pPr algn="l" rtl="0">
              <a:defRPr sz="5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524000" y="4589463"/>
            <a:ext cx="9144000" cy="1506537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l" rtl="0">
              <a:buNone/>
              <a:defRPr sz="2000"/>
            </a:lvl2pPr>
            <a:lvl3pPr marL="914400" indent="0" algn="l" rtl="0">
              <a:buNone/>
              <a:defRPr sz="1800"/>
            </a:lvl3pPr>
            <a:lvl4pPr marL="1371600" indent="0" algn="l" rtl="0">
              <a:buNone/>
              <a:defRPr sz="1600"/>
            </a:lvl4pPr>
            <a:lvl5pPr marL="1828800" indent="0" algn="l" rtl="0">
              <a:buNone/>
              <a:defRPr sz="1600"/>
            </a:lvl5pPr>
            <a:lvl6pPr marL="2286000" indent="0" algn="l" rtl="0">
              <a:buNone/>
              <a:defRPr sz="1600"/>
            </a:lvl6pPr>
            <a:lvl7pPr marL="2743200" indent="0" algn="l" rtl="0">
              <a:buNone/>
              <a:defRPr sz="1600"/>
            </a:lvl7pPr>
            <a:lvl8pPr marL="3200400" indent="0" algn="l" rtl="0">
              <a:buNone/>
              <a:defRPr sz="1600"/>
            </a:lvl8pPr>
            <a:lvl9pPr marL="3657600" indent="0" algn="l" rtl="0">
              <a:buNone/>
              <a:defRPr sz="1600"/>
            </a:lvl9pPr>
          </a:lstStyle>
          <a:p>
            <a:pPr lvl="0" rtl="0"/>
            <a:r>
              <a:rPr lang="ko-KR" altLang="en-US" noProof="0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1524000" y="1825625"/>
            <a:ext cx="4343400" cy="4270375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324600" y="1825625"/>
            <a:ext cx="4343400" cy="4270375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A42E9B4-9CCE-4307-BDB1-EE18E3DD4AB2}" type="datetime1">
              <a:rPr lang="ko-KR" altLang="en-US" smtClean="0"/>
              <a:pPr/>
              <a:t>2017-07-11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527048" y="1828800"/>
            <a:ext cx="4343400" cy="685800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1527048" y="2514600"/>
            <a:ext cx="4343400" cy="35814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 noProof="0" dirty="0"/>
              <a:t>마스터 텍스트 스타일을 편집합니다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327648" y="1828800"/>
            <a:ext cx="4343400" cy="685800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6327648" y="2514600"/>
            <a:ext cx="4343400" cy="35814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 noProof="0" dirty="0"/>
              <a:t>마스터 텍스트 스타일을 편집합니다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381DCFB-4CBD-4994-8BAE-751FAAE07E5B}" type="datetime1">
              <a:rPr lang="ko-KR" altLang="en-US" smtClean="0"/>
              <a:pPr/>
              <a:t>2017-07-11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77F9172-712F-4274-AA50-4E268DAA3039}" type="datetime1">
              <a:rPr lang="ko-KR" altLang="en-US" smtClean="0"/>
              <a:pPr/>
              <a:t>2017-07-11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6EBB456-6E40-4840-BC62-AD77175292E5}" type="datetime1">
              <a:rPr lang="ko-KR" altLang="en-US" smtClean="0"/>
              <a:pPr/>
              <a:t>2017-07-11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rtlCol="0" anchor="b">
            <a:normAutofit/>
          </a:bodyPr>
          <a:lstStyle>
            <a:lvl1pPr algn="l" rtl="0">
              <a:defRPr sz="34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760412" y="7620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001039" y="3429000"/>
            <a:ext cx="3124161" cy="18288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7CD9761-6B96-4BBC-A321-D317D8E7C564}" type="datetime1">
              <a:rPr lang="ko-KR" altLang="en-US" smtClean="0"/>
              <a:pPr/>
              <a:t>2017-07-11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600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rtlCol="0" anchor="b">
            <a:normAutofit/>
          </a:bodyPr>
          <a:lstStyle>
            <a:lvl1pPr algn="l" rtl="0">
              <a:defRPr sz="34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 rtlCol="0">
            <a:normAutofit/>
          </a:bodyPr>
          <a:lstStyle>
            <a:lvl1pPr marL="0" indent="0" algn="ctr" rtl="0">
              <a:buNone/>
              <a:defRPr sz="20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7997952" y="3429000"/>
            <a:ext cx="3127248" cy="18288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ko-KR" altLang="en-US" noProof="0" dirty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96DD9EE9-B0D3-429F-B9CA-4B9779BB7761}" type="datetime1">
              <a:rPr lang="ko-KR" altLang="en-US" smtClean="0"/>
              <a:pPr/>
              <a:t>2017-07-11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편집합니다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8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11DBD0AD-5711-45AA-9DE6-936CF2BF62F6}" type="datetime1">
              <a:rPr lang="ko-KR" altLang="en-US" smtClean="0"/>
              <a:pPr/>
              <a:t>2017-07-11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8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8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594360" indent="-228600" algn="l" defTabSz="914400" rtl="0" eaLnBrk="1" latinLnBrk="1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91440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123444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150876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178308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ko-KR" altLang="en-US" dirty="0" err="1">
                <a:latin typeface="malgun gothic" panose="020B0503020000020004" pitchFamily="50" charset="-127"/>
                <a:ea typeface="malgun gothic" panose="020B0503020000020004" pitchFamily="50" charset="-127"/>
              </a:rPr>
              <a:t>조강현</a:t>
            </a:r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3</a:t>
            </a:r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차 발표자료</a:t>
            </a:r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A86704B-91D1-4CC8-B5B4-C0D7DE60E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진척도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51485B0-466B-4976-8350-1237E0432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도로 밑그림 완성 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적외선센서 사용성공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코딩 진행중</a:t>
            </a:r>
          </a:p>
        </p:txBody>
      </p:sp>
    </p:spTree>
    <p:extLst>
      <p:ext uri="{BB962C8B-B14F-4D97-AF65-F5344CB8AC3E}">
        <p14:creationId xmlns:p14="http://schemas.microsoft.com/office/powerpoint/2010/main" val="3444435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도로 밑그림 완성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EE2EAB7-D0C3-4D97-A028-95EC4E4E18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64" y="1815628"/>
            <a:ext cx="2402085" cy="4270375"/>
          </a:xfrm>
        </p:spPr>
      </p:pic>
      <p:pic>
        <p:nvPicPr>
          <p:cNvPr id="11" name="KakaoTalk_Video_20170711_1800_18_376">
            <a:hlinkClick r:id="" action="ppaction://media"/>
            <a:extLst>
              <a:ext uri="{FF2B5EF4-FFF2-40B4-BE49-F238E27FC236}">
                <a16:creationId xmlns:a16="http://schemas.microsoft.com/office/drawing/2014/main" id="{D7171897-704F-44E2-BBEF-FEEC40241999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44272" y="1815628"/>
            <a:ext cx="2400300" cy="4270375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848A48A-2891-46FD-AC28-08844C15E6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537" y="2174651"/>
            <a:ext cx="1920256" cy="34137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C1C7A6C-C54C-4B09-80F0-E6A08E67A00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354">
            <a:off x="6034101" y="2219474"/>
            <a:ext cx="1947759" cy="346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8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50CA53-0549-40EB-A6A1-756AC702F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적외선 센서 사용</a:t>
            </a:r>
          </a:p>
        </p:txBody>
      </p:sp>
      <p:pic>
        <p:nvPicPr>
          <p:cNvPr id="4" name="KakaoTalk_Video_20170711_1819_28_112">
            <a:hlinkClick r:id="" action="ppaction://media"/>
            <a:extLst>
              <a:ext uri="{FF2B5EF4-FFF2-40B4-BE49-F238E27FC236}">
                <a16:creationId xmlns:a16="http://schemas.microsoft.com/office/drawing/2014/main" id="{7B055E7A-EA58-4849-8C92-B1177B0E736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91544" y="1844824"/>
            <a:ext cx="7591425" cy="4267200"/>
          </a:xfrm>
        </p:spPr>
      </p:pic>
    </p:spTree>
    <p:extLst>
      <p:ext uri="{BB962C8B-B14F-4D97-AF65-F5344CB8AC3E}">
        <p14:creationId xmlns:p14="http://schemas.microsoft.com/office/powerpoint/2010/main" val="3661180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4B7F4BE-8959-469F-8A97-BEB2736FA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코딩 진행중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9341AA-6367-42DE-928C-C4D78B9CFC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altLang="ko-KR" sz="1800" dirty="0"/>
              <a:t>#include "</a:t>
            </a:r>
            <a:r>
              <a:rPr lang="en-US" altLang="ko-KR" sz="1800" dirty="0" err="1"/>
              <a:t>Servo.h</a:t>
            </a:r>
            <a:r>
              <a:rPr lang="en-US" altLang="ko-KR" sz="1800" dirty="0"/>
              <a:t>"</a:t>
            </a:r>
          </a:p>
          <a:p>
            <a:r>
              <a:rPr lang="en-US" altLang="ko-KR" sz="1800" dirty="0"/>
              <a:t>Servo </a:t>
            </a:r>
            <a:r>
              <a:rPr lang="en-US" altLang="ko-KR" sz="1800" dirty="0" err="1"/>
              <a:t>steer_servo</a:t>
            </a:r>
            <a:r>
              <a:rPr lang="en-US" altLang="ko-KR" sz="1800" dirty="0"/>
              <a:t>;</a:t>
            </a:r>
          </a:p>
          <a:p>
            <a:r>
              <a:rPr lang="en-US" altLang="ko-KR" sz="1800" dirty="0"/>
              <a:t>//</a:t>
            </a:r>
            <a:r>
              <a:rPr lang="ko-KR" altLang="en-US" sz="1800" dirty="0"/>
              <a:t>초음파 번호</a:t>
            </a:r>
          </a:p>
          <a:p>
            <a:r>
              <a:rPr lang="en-US" altLang="ko-KR" sz="1800" dirty="0"/>
              <a:t>#define </a:t>
            </a:r>
            <a:r>
              <a:rPr lang="en-US" altLang="ko-KR" sz="1800" dirty="0" err="1"/>
              <a:t>Front_Echo</a:t>
            </a:r>
            <a:r>
              <a:rPr lang="en-US" altLang="ko-KR" sz="1800" dirty="0"/>
              <a:t> 2</a:t>
            </a:r>
          </a:p>
          <a:p>
            <a:r>
              <a:rPr lang="en-US" altLang="ko-KR" sz="1800" dirty="0"/>
              <a:t>#define </a:t>
            </a:r>
            <a:r>
              <a:rPr lang="en-US" altLang="ko-KR" sz="1800" dirty="0" err="1"/>
              <a:t>Front_Trig</a:t>
            </a:r>
            <a:r>
              <a:rPr lang="en-US" altLang="ko-KR" sz="1800" dirty="0"/>
              <a:t> 3</a:t>
            </a:r>
          </a:p>
          <a:p>
            <a:r>
              <a:rPr lang="en-US" altLang="ko-KR" sz="1800" dirty="0"/>
              <a:t>#define </a:t>
            </a:r>
            <a:r>
              <a:rPr lang="en-US" altLang="ko-KR" sz="1800" dirty="0" err="1"/>
              <a:t>Right_Side_Echo</a:t>
            </a:r>
            <a:r>
              <a:rPr lang="en-US" altLang="ko-KR" sz="1800" dirty="0"/>
              <a:t> 4</a:t>
            </a:r>
          </a:p>
          <a:p>
            <a:r>
              <a:rPr lang="en-US" altLang="ko-KR" sz="1800" dirty="0"/>
              <a:t>#define </a:t>
            </a:r>
            <a:r>
              <a:rPr lang="en-US" altLang="ko-KR" sz="1800" dirty="0" err="1"/>
              <a:t>Right_Side_Trig</a:t>
            </a:r>
            <a:r>
              <a:rPr lang="en-US" altLang="ko-KR" sz="1800" dirty="0"/>
              <a:t> 5</a:t>
            </a:r>
          </a:p>
          <a:p>
            <a:r>
              <a:rPr lang="en-US" altLang="ko-KR" sz="1800" dirty="0"/>
              <a:t>#define </a:t>
            </a:r>
            <a:r>
              <a:rPr lang="en-US" altLang="ko-KR" sz="1800" dirty="0" err="1"/>
              <a:t>Left_Side_Echo</a:t>
            </a:r>
            <a:r>
              <a:rPr lang="en-US" altLang="ko-KR" sz="1800" dirty="0"/>
              <a:t> 6</a:t>
            </a:r>
          </a:p>
          <a:p>
            <a:r>
              <a:rPr lang="en-US" altLang="ko-KR" sz="1800" dirty="0"/>
              <a:t>#define </a:t>
            </a:r>
            <a:r>
              <a:rPr lang="en-US" altLang="ko-KR" sz="1800" dirty="0" err="1"/>
              <a:t>Left_Side_Trig</a:t>
            </a:r>
            <a:r>
              <a:rPr lang="en-US" altLang="ko-KR" sz="1800" dirty="0"/>
              <a:t> 7</a:t>
            </a:r>
          </a:p>
          <a:p>
            <a:r>
              <a:rPr lang="en-US" altLang="ko-KR" sz="1800" dirty="0"/>
              <a:t>//</a:t>
            </a:r>
            <a:r>
              <a:rPr lang="ko-KR" altLang="en-US" sz="1800" dirty="0"/>
              <a:t>모터 번호</a:t>
            </a:r>
          </a:p>
          <a:p>
            <a:pPr marL="0" indent="0">
              <a:buNone/>
            </a:pPr>
            <a:endParaRPr lang="ko-KR" altLang="en-US" sz="1800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1284072-E665-4AA3-A31B-9E66DE8DEA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028700"/>
            <a:ext cx="4343400" cy="4270375"/>
          </a:xfrm>
        </p:spPr>
        <p:txBody>
          <a:bodyPr>
            <a:noAutofit/>
          </a:bodyPr>
          <a:lstStyle/>
          <a:p>
            <a:r>
              <a:rPr lang="en-US" altLang="ko-KR" sz="1800" dirty="0"/>
              <a:t>#define </a:t>
            </a:r>
            <a:r>
              <a:rPr lang="en-US" altLang="ko-KR" sz="1800" dirty="0" err="1"/>
              <a:t>R_motor_f</a:t>
            </a:r>
            <a:r>
              <a:rPr lang="en-US" altLang="ko-KR" sz="1800" dirty="0"/>
              <a:t> 8</a:t>
            </a:r>
          </a:p>
          <a:p>
            <a:r>
              <a:rPr lang="en-US" altLang="ko-KR" sz="1800" dirty="0"/>
              <a:t>#define </a:t>
            </a:r>
            <a:r>
              <a:rPr lang="en-US" altLang="ko-KR" sz="1800" dirty="0" err="1"/>
              <a:t>R_motor_b</a:t>
            </a:r>
            <a:r>
              <a:rPr lang="en-US" altLang="ko-KR" sz="1800" dirty="0"/>
              <a:t> 9</a:t>
            </a:r>
          </a:p>
          <a:p>
            <a:r>
              <a:rPr lang="en-US" altLang="ko-KR" sz="1800" dirty="0"/>
              <a:t>#define </a:t>
            </a:r>
            <a:r>
              <a:rPr lang="en-US" altLang="ko-KR" sz="1800" dirty="0" err="1"/>
              <a:t>R_motor_speed</a:t>
            </a:r>
            <a:r>
              <a:rPr lang="en-US" altLang="ko-KR" sz="1800" dirty="0"/>
              <a:t> A0</a:t>
            </a:r>
          </a:p>
          <a:p>
            <a:r>
              <a:rPr lang="en-US" altLang="ko-KR" sz="1800" dirty="0"/>
              <a:t>#define </a:t>
            </a:r>
            <a:r>
              <a:rPr lang="en-US" altLang="ko-KR" sz="1800" dirty="0" err="1"/>
              <a:t>L_motor_f</a:t>
            </a:r>
            <a:r>
              <a:rPr lang="en-US" altLang="ko-KR" sz="1800" dirty="0"/>
              <a:t> 10</a:t>
            </a:r>
          </a:p>
          <a:p>
            <a:r>
              <a:rPr lang="en-US" altLang="ko-KR" sz="1800" dirty="0"/>
              <a:t>#define </a:t>
            </a:r>
            <a:r>
              <a:rPr lang="en-US" altLang="ko-KR" sz="1800" dirty="0" err="1"/>
              <a:t>L_motor_b</a:t>
            </a:r>
            <a:r>
              <a:rPr lang="en-US" altLang="ko-KR" sz="1800" dirty="0"/>
              <a:t> 11</a:t>
            </a:r>
          </a:p>
          <a:p>
            <a:r>
              <a:rPr lang="en-US" altLang="ko-KR" sz="1800" dirty="0"/>
              <a:t>#define </a:t>
            </a:r>
            <a:r>
              <a:rPr lang="en-US" altLang="ko-KR" sz="1800" dirty="0" err="1"/>
              <a:t>L_motorspeed</a:t>
            </a:r>
            <a:r>
              <a:rPr lang="en-US" altLang="ko-KR" sz="1800" dirty="0"/>
              <a:t> A1</a:t>
            </a:r>
          </a:p>
          <a:p>
            <a:r>
              <a:rPr lang="en-US" altLang="ko-KR" sz="1800" dirty="0"/>
              <a:t>#define R_IR 12</a:t>
            </a:r>
          </a:p>
          <a:p>
            <a:r>
              <a:rPr lang="en-US" altLang="ko-KR" sz="1800" dirty="0"/>
              <a:t>#define L_IR 13</a:t>
            </a:r>
          </a:p>
          <a:p>
            <a:r>
              <a:rPr lang="en-US" altLang="ko-KR" sz="1800" dirty="0" err="1"/>
              <a:t>int</a:t>
            </a:r>
            <a:r>
              <a:rPr lang="en-US" altLang="ko-KR" sz="1800" dirty="0"/>
              <a:t> type;</a:t>
            </a:r>
          </a:p>
          <a:p>
            <a:r>
              <a:rPr lang="en-US" altLang="ko-KR" sz="1800" dirty="0" err="1"/>
              <a:t>int</a:t>
            </a:r>
            <a:r>
              <a:rPr lang="en-US" altLang="ko-KR" sz="1800" dirty="0"/>
              <a:t> </a:t>
            </a:r>
            <a:r>
              <a:rPr lang="en-US" altLang="ko-KR" sz="1800" dirty="0" err="1"/>
              <a:t>F_Echo</a:t>
            </a:r>
            <a:r>
              <a:rPr lang="en-US" altLang="ko-KR" sz="1800" dirty="0"/>
              <a:t>=0;</a:t>
            </a:r>
          </a:p>
          <a:p>
            <a:r>
              <a:rPr lang="en-US" altLang="ko-KR" sz="1800" dirty="0" err="1"/>
              <a:t>int</a:t>
            </a:r>
            <a:r>
              <a:rPr lang="en-US" altLang="ko-KR" sz="1800" dirty="0"/>
              <a:t> </a:t>
            </a:r>
            <a:r>
              <a:rPr lang="en-US" altLang="ko-KR" sz="1800" dirty="0" err="1"/>
              <a:t>R_Echo</a:t>
            </a:r>
            <a:r>
              <a:rPr lang="en-US" altLang="ko-KR" sz="1800" dirty="0"/>
              <a:t>=0;</a:t>
            </a:r>
          </a:p>
          <a:p>
            <a:r>
              <a:rPr lang="en-US" altLang="ko-KR" sz="1800" dirty="0" err="1"/>
              <a:t>int</a:t>
            </a:r>
            <a:r>
              <a:rPr lang="en-US" altLang="ko-KR" sz="1800" dirty="0"/>
              <a:t> </a:t>
            </a:r>
            <a:r>
              <a:rPr lang="en-US" altLang="ko-KR" sz="1800" dirty="0" err="1"/>
              <a:t>L_Echo</a:t>
            </a:r>
            <a:r>
              <a:rPr lang="en-US" altLang="ko-KR" sz="1800" dirty="0"/>
              <a:t>=0;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32560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5C28784-F5DC-4C35-A476-A1B245726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7488" y="260648"/>
            <a:ext cx="4343400" cy="4699719"/>
          </a:xfrm>
        </p:spPr>
        <p:txBody>
          <a:bodyPr>
            <a:noAutofit/>
          </a:bodyPr>
          <a:lstStyle/>
          <a:p>
            <a:r>
              <a:rPr lang="en-US" altLang="ko-KR" sz="1400" dirty="0"/>
              <a:t>void setup() {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pinMode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Front_Trig</a:t>
            </a:r>
            <a:r>
              <a:rPr lang="en-US" altLang="ko-KR" sz="1400" dirty="0"/>
              <a:t>, OUTPUT); 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pinMode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Front_Echo</a:t>
            </a:r>
            <a:r>
              <a:rPr lang="en-US" altLang="ko-KR" sz="1400" dirty="0"/>
              <a:t>, INPUT);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pinMode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Right_Side_Trig</a:t>
            </a:r>
            <a:r>
              <a:rPr lang="en-US" altLang="ko-KR" sz="1400" dirty="0"/>
              <a:t>, OUTPUT); 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pinMode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Right_Side_Echo</a:t>
            </a:r>
            <a:r>
              <a:rPr lang="en-US" altLang="ko-KR" sz="1400" dirty="0"/>
              <a:t>, INPUT);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pinMode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Left_Side_Trig</a:t>
            </a:r>
            <a:r>
              <a:rPr lang="en-US" altLang="ko-KR" sz="1400" dirty="0"/>
              <a:t>, OUTPUT); 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pinMode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Left_Side_Echo</a:t>
            </a:r>
            <a:r>
              <a:rPr lang="en-US" altLang="ko-KR" sz="1400" dirty="0"/>
              <a:t>, INPUT);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pinMode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R_motor_f</a:t>
            </a:r>
            <a:r>
              <a:rPr lang="en-US" altLang="ko-KR" sz="1400" dirty="0"/>
              <a:t>, OUTPUT);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pinMode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R_motor_b</a:t>
            </a:r>
            <a:r>
              <a:rPr lang="en-US" altLang="ko-KR" sz="1400" dirty="0"/>
              <a:t>, OUTPUT); 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pinMode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R_motor_speed</a:t>
            </a:r>
            <a:r>
              <a:rPr lang="en-US" altLang="ko-KR" sz="1400" dirty="0"/>
              <a:t>, OUTPUT);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pinMode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L_motor_f</a:t>
            </a:r>
            <a:r>
              <a:rPr lang="en-US" altLang="ko-KR" sz="1400" dirty="0"/>
              <a:t>, OUTPUT);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pinMode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L_motor_b</a:t>
            </a:r>
            <a:r>
              <a:rPr lang="en-US" altLang="ko-KR" sz="1400" dirty="0"/>
              <a:t>, OUTPUT);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pinMode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L_motorspeed</a:t>
            </a:r>
            <a:r>
              <a:rPr lang="en-US" altLang="ko-KR" sz="1400" dirty="0"/>
              <a:t>, OUTPUT);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pinMode</a:t>
            </a:r>
            <a:r>
              <a:rPr lang="en-US" altLang="ko-KR" sz="1400" dirty="0"/>
              <a:t>(A0, INPUT);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pinMode</a:t>
            </a:r>
            <a:r>
              <a:rPr lang="en-US" altLang="ko-KR" sz="1400" dirty="0"/>
              <a:t>(A1, INPUT);</a:t>
            </a:r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9E6229C3-6EFF-414B-813C-6094E6EA0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016" y="276672"/>
            <a:ext cx="4343400" cy="4270375"/>
          </a:xfrm>
        </p:spPr>
        <p:txBody>
          <a:bodyPr>
            <a:noAutofit/>
          </a:bodyPr>
          <a:lstStyle/>
          <a:p>
            <a:r>
              <a:rPr lang="en-US" altLang="ko-KR" sz="1400" dirty="0"/>
              <a:t>void loop() {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digitalWrite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Front_Trig</a:t>
            </a:r>
            <a:r>
              <a:rPr lang="en-US" altLang="ko-KR" sz="1400" dirty="0"/>
              <a:t>, HIGH);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delayMicroseconds</a:t>
            </a:r>
            <a:r>
              <a:rPr lang="en-US" altLang="ko-KR" sz="1400" dirty="0"/>
              <a:t>(10); 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digitalWrite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Front_Trig</a:t>
            </a:r>
            <a:r>
              <a:rPr lang="en-US" altLang="ko-KR" sz="1400" dirty="0"/>
              <a:t>, LOW);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F_Echo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pulseIn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Front_Echo</a:t>
            </a:r>
            <a:r>
              <a:rPr lang="en-US" altLang="ko-KR" sz="1400" dirty="0"/>
              <a:t>, HIGH)/58.2;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digitalWrite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Right_Side_Trig</a:t>
            </a:r>
            <a:r>
              <a:rPr lang="en-US" altLang="ko-KR" sz="1400" dirty="0"/>
              <a:t>, HIGH);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delayMicroseconds</a:t>
            </a:r>
            <a:r>
              <a:rPr lang="en-US" altLang="ko-KR" sz="1400" dirty="0"/>
              <a:t>(10); 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digitalWrite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Right_Side_Trig</a:t>
            </a:r>
            <a:r>
              <a:rPr lang="en-US" altLang="ko-KR" sz="1400" dirty="0"/>
              <a:t>, LOW);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R_Echo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pulseIn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Right_Side_Echo</a:t>
            </a:r>
            <a:r>
              <a:rPr lang="en-US" altLang="ko-KR" sz="1400" dirty="0"/>
              <a:t>, HIGH)/58.2;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digitalWrite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Left_Side_Trig</a:t>
            </a:r>
            <a:r>
              <a:rPr lang="en-US" altLang="ko-KR" sz="1400" dirty="0"/>
              <a:t>, HIGH);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delayMicroseconds</a:t>
            </a:r>
            <a:r>
              <a:rPr lang="en-US" altLang="ko-KR" sz="1400" dirty="0"/>
              <a:t>(10); 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digitalWrite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Left_Side_Trig</a:t>
            </a:r>
            <a:r>
              <a:rPr lang="en-US" altLang="ko-KR" sz="1400" dirty="0"/>
              <a:t>, LOW);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L_Echo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pulseIn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Left_Side_Echo</a:t>
            </a:r>
            <a:r>
              <a:rPr lang="en-US" altLang="ko-KR" sz="1400" dirty="0"/>
              <a:t>, HIGH)/58.2;</a:t>
            </a:r>
          </a:p>
        </p:txBody>
      </p:sp>
    </p:spTree>
    <p:extLst>
      <p:ext uri="{BB962C8B-B14F-4D97-AF65-F5344CB8AC3E}">
        <p14:creationId xmlns:p14="http://schemas.microsoft.com/office/powerpoint/2010/main" val="959470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E31F9D-C90A-4C85-9FAE-C7F62F1AE8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71464" y="260648"/>
            <a:ext cx="4343400" cy="4270375"/>
          </a:xfrm>
        </p:spPr>
        <p:txBody>
          <a:bodyPr>
            <a:noAutofit/>
          </a:bodyPr>
          <a:lstStyle/>
          <a:p>
            <a:r>
              <a:rPr lang="en-US" altLang="ko-KR" sz="1400" dirty="0"/>
              <a:t> if(</a:t>
            </a:r>
            <a:r>
              <a:rPr lang="en-US" altLang="ko-KR" sz="1400" dirty="0" err="1"/>
              <a:t>F_Echo</a:t>
            </a:r>
            <a:r>
              <a:rPr lang="en-US" altLang="ko-KR" sz="1400" dirty="0"/>
              <a:t>&gt;30){</a:t>
            </a:r>
          </a:p>
          <a:p>
            <a:r>
              <a:rPr lang="en-US" altLang="ko-KR" sz="1400" dirty="0"/>
              <a:t>    type=1;</a:t>
            </a:r>
          </a:p>
          <a:p>
            <a:r>
              <a:rPr lang="en-US" altLang="ko-KR" sz="1400" dirty="0"/>
              <a:t>  }</a:t>
            </a:r>
          </a:p>
          <a:p>
            <a:r>
              <a:rPr lang="en-US" altLang="ko-KR" sz="1400" dirty="0"/>
              <a:t>  if(</a:t>
            </a:r>
            <a:r>
              <a:rPr lang="en-US" altLang="ko-KR" sz="1400" dirty="0" err="1"/>
              <a:t>F_Echo</a:t>
            </a:r>
            <a:r>
              <a:rPr lang="en-US" altLang="ko-KR" sz="1400" dirty="0"/>
              <a:t>&lt;30){</a:t>
            </a:r>
          </a:p>
          <a:p>
            <a:r>
              <a:rPr lang="en-US" altLang="ko-KR" sz="1400" dirty="0"/>
              <a:t>    type=2;</a:t>
            </a:r>
          </a:p>
          <a:p>
            <a:r>
              <a:rPr lang="en-US" altLang="ko-KR" sz="1400" dirty="0"/>
              <a:t>  }</a:t>
            </a:r>
          </a:p>
          <a:p>
            <a:r>
              <a:rPr lang="en-US" altLang="ko-KR" sz="1400" dirty="0"/>
              <a:t>  if(</a:t>
            </a:r>
            <a:r>
              <a:rPr lang="en-US" altLang="ko-KR" sz="1400" dirty="0" err="1"/>
              <a:t>F_Echo</a:t>
            </a:r>
            <a:r>
              <a:rPr lang="en-US" altLang="ko-KR" sz="1400" dirty="0"/>
              <a:t>&lt;10&amp;&amp;</a:t>
            </a:r>
            <a:r>
              <a:rPr lang="en-US" altLang="ko-KR" sz="1400" dirty="0" err="1"/>
              <a:t>R_Echo</a:t>
            </a:r>
            <a:r>
              <a:rPr lang="en-US" altLang="ko-KR" sz="1400" dirty="0"/>
              <a:t>&lt;10){</a:t>
            </a:r>
          </a:p>
          <a:p>
            <a:r>
              <a:rPr lang="en-US" altLang="ko-KR" sz="1400" dirty="0"/>
              <a:t>    type=3;</a:t>
            </a:r>
          </a:p>
          <a:p>
            <a:r>
              <a:rPr lang="en-US" altLang="ko-KR" sz="1400" dirty="0"/>
              <a:t>  }</a:t>
            </a:r>
          </a:p>
          <a:p>
            <a:r>
              <a:rPr lang="en-US" altLang="ko-KR" sz="1400" dirty="0"/>
              <a:t>    if(</a:t>
            </a:r>
            <a:r>
              <a:rPr lang="en-US" altLang="ko-KR" sz="1400" dirty="0" err="1"/>
              <a:t>F_Echo</a:t>
            </a:r>
            <a:r>
              <a:rPr lang="en-US" altLang="ko-KR" sz="1400" dirty="0"/>
              <a:t>&lt;10&amp;&amp;</a:t>
            </a:r>
            <a:r>
              <a:rPr lang="en-US" altLang="ko-KR" sz="1400" dirty="0" err="1"/>
              <a:t>L_Echo</a:t>
            </a:r>
            <a:r>
              <a:rPr lang="en-US" altLang="ko-KR" sz="1400" dirty="0"/>
              <a:t>&lt;10){</a:t>
            </a:r>
          </a:p>
          <a:p>
            <a:r>
              <a:rPr lang="en-US" altLang="ko-KR" sz="1400" dirty="0"/>
              <a:t>    type=4;</a:t>
            </a:r>
          </a:p>
          <a:p>
            <a:r>
              <a:rPr lang="en-US" altLang="ko-KR" sz="1400" dirty="0"/>
              <a:t>  }</a:t>
            </a:r>
          </a:p>
          <a:p>
            <a:r>
              <a:rPr lang="en-US" altLang="ko-KR" sz="1400" dirty="0"/>
              <a:t>    if(</a:t>
            </a:r>
            <a:r>
              <a:rPr lang="en-US" altLang="ko-KR" sz="1400" dirty="0" err="1"/>
              <a:t>F_Echo</a:t>
            </a:r>
            <a:r>
              <a:rPr lang="en-US" altLang="ko-KR" sz="1400" dirty="0"/>
              <a:t>&lt;10&amp;&amp;</a:t>
            </a:r>
            <a:r>
              <a:rPr lang="en-US" altLang="ko-KR" sz="1400" dirty="0" err="1"/>
              <a:t>R_Echo</a:t>
            </a:r>
            <a:r>
              <a:rPr lang="en-US" altLang="ko-KR" sz="1400" dirty="0"/>
              <a:t>&lt;10&amp;&amp;</a:t>
            </a:r>
            <a:r>
              <a:rPr lang="en-US" altLang="ko-KR" sz="1400" dirty="0" err="1"/>
              <a:t>L_Echo</a:t>
            </a:r>
            <a:r>
              <a:rPr lang="en-US" altLang="ko-KR" sz="1400" dirty="0"/>
              <a:t>&lt;10){</a:t>
            </a:r>
          </a:p>
          <a:p>
            <a:r>
              <a:rPr lang="en-US" altLang="ko-KR" sz="1400" dirty="0"/>
              <a:t>    type=5;</a:t>
            </a:r>
          </a:p>
          <a:p>
            <a:r>
              <a:rPr lang="en-US" altLang="ko-KR" sz="1400" dirty="0"/>
              <a:t>  }</a:t>
            </a:r>
            <a:endParaRPr lang="ko-KR" altLang="en-US" sz="14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D29955-D4D2-40D5-9B55-C3F39ADA8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024" y="268164"/>
            <a:ext cx="4343400" cy="4270375"/>
          </a:xfrm>
        </p:spPr>
        <p:txBody>
          <a:bodyPr>
            <a:noAutofit/>
          </a:bodyPr>
          <a:lstStyle/>
          <a:p>
            <a:r>
              <a:rPr lang="en-US" altLang="ko-KR" sz="1050" dirty="0"/>
              <a:t> switch (type){</a:t>
            </a:r>
          </a:p>
          <a:p>
            <a:r>
              <a:rPr lang="en-US" altLang="ko-KR" sz="1050" dirty="0"/>
              <a:t>  case 1:{</a:t>
            </a:r>
          </a:p>
          <a:p>
            <a:r>
              <a:rPr lang="en-US" altLang="ko-KR" sz="1050" dirty="0"/>
              <a:t>  </a:t>
            </a:r>
            <a:r>
              <a:rPr lang="en-US" altLang="ko-KR" sz="1050" dirty="0" err="1"/>
              <a:t>digitalWrite</a:t>
            </a:r>
            <a:r>
              <a:rPr lang="en-US" altLang="ko-KR" sz="1050" dirty="0"/>
              <a:t>(</a:t>
            </a:r>
            <a:r>
              <a:rPr lang="en-US" altLang="ko-KR" sz="1050" dirty="0" err="1"/>
              <a:t>R_motor_f,HIGH</a:t>
            </a:r>
            <a:r>
              <a:rPr lang="en-US" altLang="ko-KR" sz="1050" dirty="0"/>
              <a:t>); </a:t>
            </a:r>
          </a:p>
          <a:p>
            <a:r>
              <a:rPr lang="en-US" altLang="ko-KR" sz="1050" dirty="0"/>
              <a:t>  </a:t>
            </a:r>
            <a:r>
              <a:rPr lang="en-US" altLang="ko-KR" sz="1050" dirty="0" err="1"/>
              <a:t>digitalWrite</a:t>
            </a:r>
            <a:r>
              <a:rPr lang="en-US" altLang="ko-KR" sz="1050" dirty="0"/>
              <a:t>(</a:t>
            </a:r>
            <a:r>
              <a:rPr lang="en-US" altLang="ko-KR" sz="1050" dirty="0" err="1"/>
              <a:t>R_motor_b,LOW</a:t>
            </a:r>
            <a:r>
              <a:rPr lang="en-US" altLang="ko-KR" sz="1050" dirty="0"/>
              <a:t>);</a:t>
            </a:r>
          </a:p>
          <a:p>
            <a:r>
              <a:rPr lang="en-US" altLang="ko-KR" sz="1050" dirty="0"/>
              <a:t>  </a:t>
            </a:r>
            <a:r>
              <a:rPr lang="en-US" altLang="ko-KR" sz="1050" dirty="0" err="1"/>
              <a:t>analogWrite</a:t>
            </a:r>
            <a:r>
              <a:rPr lang="en-US" altLang="ko-KR" sz="1050" dirty="0"/>
              <a:t>(R_motor_speed,255);</a:t>
            </a:r>
          </a:p>
          <a:p>
            <a:r>
              <a:rPr lang="en-US" altLang="ko-KR" sz="1050" dirty="0"/>
              <a:t>  </a:t>
            </a:r>
            <a:r>
              <a:rPr lang="en-US" altLang="ko-KR" sz="1050" dirty="0" err="1"/>
              <a:t>digitalWrite</a:t>
            </a:r>
            <a:r>
              <a:rPr lang="en-US" altLang="ko-KR" sz="1050" dirty="0"/>
              <a:t>(</a:t>
            </a:r>
            <a:r>
              <a:rPr lang="en-US" altLang="ko-KR" sz="1050" dirty="0" err="1"/>
              <a:t>L_motor_f,HIGH</a:t>
            </a:r>
            <a:r>
              <a:rPr lang="en-US" altLang="ko-KR" sz="1050" dirty="0"/>
              <a:t>); </a:t>
            </a:r>
          </a:p>
          <a:p>
            <a:r>
              <a:rPr lang="en-US" altLang="ko-KR" sz="1050" dirty="0"/>
              <a:t>  </a:t>
            </a:r>
            <a:r>
              <a:rPr lang="en-US" altLang="ko-KR" sz="1050" dirty="0" err="1"/>
              <a:t>digitalWrite</a:t>
            </a:r>
            <a:r>
              <a:rPr lang="en-US" altLang="ko-KR" sz="1050" dirty="0"/>
              <a:t>(</a:t>
            </a:r>
            <a:r>
              <a:rPr lang="en-US" altLang="ko-KR" sz="1050" dirty="0" err="1"/>
              <a:t>L_motor_b,LOW</a:t>
            </a:r>
            <a:r>
              <a:rPr lang="en-US" altLang="ko-KR" sz="1050" dirty="0"/>
              <a:t>);</a:t>
            </a:r>
          </a:p>
          <a:p>
            <a:r>
              <a:rPr lang="en-US" altLang="ko-KR" sz="1050" dirty="0"/>
              <a:t>  </a:t>
            </a:r>
            <a:r>
              <a:rPr lang="en-US" altLang="ko-KR" sz="1050" dirty="0" err="1"/>
              <a:t>analogWrite</a:t>
            </a:r>
            <a:r>
              <a:rPr lang="en-US" altLang="ko-KR" sz="1050" dirty="0"/>
              <a:t>(L_motorspeed,255);</a:t>
            </a:r>
          </a:p>
          <a:p>
            <a:r>
              <a:rPr lang="en-US" altLang="ko-KR" sz="1050" dirty="0"/>
              <a:t>  break;</a:t>
            </a:r>
          </a:p>
          <a:p>
            <a:r>
              <a:rPr lang="en-US" altLang="ko-KR" sz="1050" dirty="0"/>
              <a:t>  }</a:t>
            </a:r>
          </a:p>
          <a:p>
            <a:r>
              <a:rPr lang="en-US" altLang="ko-KR" sz="1050" dirty="0"/>
              <a:t>  case 2:{</a:t>
            </a:r>
          </a:p>
          <a:p>
            <a:r>
              <a:rPr lang="en-US" altLang="ko-KR" sz="1050" dirty="0"/>
              <a:t>  </a:t>
            </a:r>
            <a:r>
              <a:rPr lang="en-US" altLang="ko-KR" sz="1050" dirty="0" err="1"/>
              <a:t>digitalWrite</a:t>
            </a:r>
            <a:r>
              <a:rPr lang="en-US" altLang="ko-KR" sz="1050" dirty="0"/>
              <a:t>(</a:t>
            </a:r>
            <a:r>
              <a:rPr lang="en-US" altLang="ko-KR" sz="1050" dirty="0" err="1"/>
              <a:t>R_motor_f,HIGH</a:t>
            </a:r>
            <a:r>
              <a:rPr lang="en-US" altLang="ko-KR" sz="1050" dirty="0"/>
              <a:t>); </a:t>
            </a:r>
          </a:p>
          <a:p>
            <a:r>
              <a:rPr lang="en-US" altLang="ko-KR" sz="1050" dirty="0"/>
              <a:t>  </a:t>
            </a:r>
            <a:r>
              <a:rPr lang="en-US" altLang="ko-KR" sz="1050" dirty="0" err="1"/>
              <a:t>digitalWrite</a:t>
            </a:r>
            <a:r>
              <a:rPr lang="en-US" altLang="ko-KR" sz="1050" dirty="0"/>
              <a:t>(</a:t>
            </a:r>
            <a:r>
              <a:rPr lang="en-US" altLang="ko-KR" sz="1050" dirty="0" err="1"/>
              <a:t>R_motor_b,LOW</a:t>
            </a:r>
            <a:r>
              <a:rPr lang="en-US" altLang="ko-KR" sz="1050" dirty="0"/>
              <a:t>);</a:t>
            </a:r>
          </a:p>
          <a:p>
            <a:r>
              <a:rPr lang="en-US" altLang="ko-KR" sz="1050" dirty="0"/>
              <a:t>  </a:t>
            </a:r>
            <a:r>
              <a:rPr lang="en-US" altLang="ko-KR" sz="1050" dirty="0" err="1"/>
              <a:t>analogWrite</a:t>
            </a:r>
            <a:r>
              <a:rPr lang="en-US" altLang="ko-KR" sz="1050" dirty="0"/>
              <a:t>(R_motor_speed,150);</a:t>
            </a:r>
          </a:p>
          <a:p>
            <a:r>
              <a:rPr lang="en-US" altLang="ko-KR" sz="1050" dirty="0"/>
              <a:t>  </a:t>
            </a:r>
            <a:r>
              <a:rPr lang="en-US" altLang="ko-KR" sz="1050" dirty="0" err="1"/>
              <a:t>digitalWrite</a:t>
            </a:r>
            <a:r>
              <a:rPr lang="en-US" altLang="ko-KR" sz="1050" dirty="0"/>
              <a:t>(</a:t>
            </a:r>
            <a:r>
              <a:rPr lang="en-US" altLang="ko-KR" sz="1050" dirty="0" err="1"/>
              <a:t>L_motor_f,HIGH</a:t>
            </a:r>
            <a:r>
              <a:rPr lang="en-US" altLang="ko-KR" sz="1050" dirty="0"/>
              <a:t>); </a:t>
            </a:r>
          </a:p>
          <a:p>
            <a:r>
              <a:rPr lang="en-US" altLang="ko-KR" sz="1050" dirty="0"/>
              <a:t>  </a:t>
            </a:r>
            <a:r>
              <a:rPr lang="en-US" altLang="ko-KR" sz="1050" dirty="0" err="1"/>
              <a:t>digitalWrite</a:t>
            </a:r>
            <a:r>
              <a:rPr lang="en-US" altLang="ko-KR" sz="1050" dirty="0"/>
              <a:t>(</a:t>
            </a:r>
            <a:r>
              <a:rPr lang="en-US" altLang="ko-KR" sz="1050" dirty="0" err="1"/>
              <a:t>L_motor_b,LOW</a:t>
            </a:r>
            <a:r>
              <a:rPr lang="en-US" altLang="ko-KR" sz="1050" dirty="0"/>
              <a:t>);</a:t>
            </a:r>
          </a:p>
          <a:p>
            <a:r>
              <a:rPr lang="en-US" altLang="ko-KR" sz="1050" dirty="0"/>
              <a:t>  </a:t>
            </a:r>
            <a:r>
              <a:rPr lang="en-US" altLang="ko-KR" sz="1050" dirty="0" err="1"/>
              <a:t>analogWrite</a:t>
            </a:r>
            <a:r>
              <a:rPr lang="en-US" altLang="ko-KR" sz="1050" dirty="0"/>
              <a:t>(L_motorspeed,150);</a:t>
            </a:r>
          </a:p>
          <a:p>
            <a:r>
              <a:rPr lang="en-US" altLang="ko-KR" sz="1050" dirty="0"/>
              <a:t>  break;</a:t>
            </a:r>
          </a:p>
          <a:p>
            <a:r>
              <a:rPr lang="en-US" altLang="ko-KR" sz="1050" dirty="0"/>
              <a:t>  }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388766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81489206-255E-46B8-B640-6CFC14B96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856" y="2708920"/>
            <a:ext cx="2664296" cy="1143000"/>
          </a:xfrm>
        </p:spPr>
        <p:txBody>
          <a:bodyPr>
            <a:noAutofit/>
          </a:bodyPr>
          <a:lstStyle/>
          <a:p>
            <a:r>
              <a:rPr lang="en-US" altLang="ko-KR" sz="8000" dirty="0"/>
              <a:t>Q&amp;A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372524471"/>
      </p:ext>
    </p:extLst>
  </p:cSld>
  <p:clrMapOvr>
    <a:masterClrMapping/>
  </p:clrMapOvr>
</p:sld>
</file>

<file path=ppt/theme/theme1.xml><?xml version="1.0" encoding="utf-8"?>
<a:theme xmlns:a="http://schemas.openxmlformats.org/drawingml/2006/main" name="기술 컴퓨터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771_TF02901026_TF02901026.potx" id="{2203E5E0-3982-4970-BA82-A58D8043B518}" vid="{3C2F52B7-6A4C-491E-8D8F-92BEBBC3C2D9}"/>
    </a:ext>
  </a:extLst>
</a:theme>
</file>

<file path=ppt/theme/theme2.xml><?xml version="1.0" encoding="utf-8"?>
<a:theme xmlns:a="http://schemas.openxmlformats.org/drawingml/2006/main" name="Office 테마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1566889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2012-05-23T08:44:00+00:00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TP102901017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836753</LocLastLocAttemptVersionLookup>
    <IsSearchable xmlns="4873beb7-5857-4685-be1f-d57550cc96cc">true</IsSearchable>
    <TemplateTemplateType xmlns="4873beb7-5857-4685-be1f-d57550cc96cc">PowerPoint Design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REDMOND\v-anij</DisplayName>
        <AccountId>2469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0B5C6E15-39DC-470B-9445-F754B94580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46CFF6F-D9AA-4BC0-911A-0A135677191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098515-0C12-46CF-BC7C-69B4A13CD5FA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비즈니스 기술 회로 보드 디자인 프레젠테이션(와이드스크린)</Template>
  <TotalTime>0</TotalTime>
  <Words>708</Words>
  <Application>Microsoft Office PowerPoint</Application>
  <PresentationFormat>와이드스크린</PresentationFormat>
  <Paragraphs>99</Paragraphs>
  <Slides>8</Slides>
  <Notes>5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HY중고딕</vt:lpstr>
      <vt:lpstr>malgun gothic</vt:lpstr>
      <vt:lpstr>Arial</vt:lpstr>
      <vt:lpstr>Candara</vt:lpstr>
      <vt:lpstr>Consolas</vt:lpstr>
      <vt:lpstr>기술 컴퓨터 16x9</vt:lpstr>
      <vt:lpstr>조강현 3차 발표자료</vt:lpstr>
      <vt:lpstr>진척도</vt:lpstr>
      <vt:lpstr>도로 밑그림 완성</vt:lpstr>
      <vt:lpstr>적외선 센서 사용</vt:lpstr>
      <vt:lpstr>코딩 진행중</vt:lpstr>
      <vt:lpstr>PowerPoint 프레젠테이션</vt:lpstr>
      <vt:lpstr>PowerPoint 프레젠테이션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2017-07-11T08:57:19Z</dcterms:created>
  <dcterms:modified xsi:type="dcterms:W3CDTF">2017-07-11T09:29:09Z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